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DM Sans Medium"/>
      <p:regular r:id="rId13"/>
    </p:embeddedFon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 소개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Google Chrome의 V8 JavaScript 엔진을 기반으로 만들어진 오픈 소스, 이벤트 기반, 비동기식 JavaScript 런타임 환경입니다. 서버측 웹 애플리케이션 개발에 주로 사용되지만, 다양한 애플리케이션 개발에 활용될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2719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47442"/>
            <a:ext cx="15324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킹 유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특징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84885" y="4807982"/>
            <a:ext cx="110728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이벤트 기반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방식으로 이벤트를 처리하여 효율적이고 빠른 응답성을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7583448" y="4807982"/>
            <a:ext cx="19466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비동기식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여러 작업을 동시에 처리하여 빠른 응답 속도를 보장합니다.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940118" y="6491883"/>
            <a:ext cx="200382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단일 스레드 모델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스레드를 사용하지만, 이벤트 루프를 통해 비동기적으로 여러 작업을 처리합니다.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7575947" y="6491883"/>
            <a:ext cx="209550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모듈 시스템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모듈을 활용하여 개발 속도를 높이고 코드를 재사용할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장점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높은 성능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비동기식 처리와 이벤트 루프를 통해 빠른 응답 속도와 높은 처리량을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스레드 모델을 사용하여 여러 요청을 효율적으로 처리하여 확장성이 뛰어납니다.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다양한 모듈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 Package Manager(npm)를 통해 다양한 모듈을 쉽게 설치하고 사용할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589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구조와 핵심 기능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078111" y="2792135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이벤트를 감시하고 처리하는 핵심 요소입니다.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357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V8 엔진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코드를 실행하는 엔진입니다.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67" y="585966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리더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입출력 작업을 처리합니다.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9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사용 사례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8109"/>
            <a:ext cx="75564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7572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194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애플리케이션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194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서버측 웹 애플리케이션 개발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7697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7697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교환을 위한 REST API 개발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스트리밍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데이터 처리 및 스트리밍 애플리케이션 개발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65249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개발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서버측 게임 개발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589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Node.js의 미래와 발전 방향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성능 향상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V8 엔진의 지속적인 성능 개선과 새로운 기능 추가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모듈 생태계 확장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npm을 통한 다양한 모듈 개발 및 유지 관리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새로운 기술 적용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어셈블리, TypeScript 등 새로운 기술 적용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2024-11-11T12:29:44Z</dcterms:created>
  <dcterms:modified xsi:type="dcterms:W3CDTF">2024-11-11T12:29:44Z</dcterms:modified>
</cp:coreProperties>
</file>